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7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/>
              <a:t>NYPD Complaints and Crime Statistics</a:t>
            </a:r>
          </a:p>
          <a:p>
            <a:pPr algn="ctr"/>
            <a:r>
              <a:rPr lang="en-US" sz="4600" dirty="0" smtClean="0"/>
              <a:t>2018 04 01</a:t>
            </a:r>
            <a:endParaRPr lang="en-US" sz="4600" dirty="0"/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Haihui</a:t>
            </a:r>
            <a:r>
              <a:rPr lang="en-US" sz="3000" dirty="0" smtClean="0"/>
              <a:t> Cao</a:t>
            </a:r>
          </a:p>
          <a:p>
            <a:pPr algn="ctr"/>
            <a:r>
              <a:rPr lang="en-US" sz="3000" dirty="0" smtClean="0"/>
              <a:t>Kenneth Chen</a:t>
            </a:r>
          </a:p>
          <a:p>
            <a:pPr algn="ctr"/>
            <a:r>
              <a:rPr lang="en-US" sz="3000" dirty="0" smtClean="0"/>
              <a:t>Benjamin Silk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994607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826718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64296" y="99460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46547" y="457386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 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83945" y="1627433"/>
            <a:ext cx="19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5.6 million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760559"/>
            <a:ext cx="275155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22 features remaining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PETIT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LARCENY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688005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HARRASSMENT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431275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CRIMINAL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MISCHIEF &amp; RELATED OF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428688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ASSAULT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&amp; RELATED OFFENSES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398708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GRAND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LARCENY  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359811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DANGEROUS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DRUGS              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246411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OFF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. AGNST PUB ORD SENSBLTY &amp;        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206066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FELONY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120.0         41029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STATEN ISLAND     181219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city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2006  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the crimes statistics by year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Result, majority of crimes appear consistently in numbers. </a:t>
            </a:r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, ‘Dangerous drugs’ crimes appeared within the range of 18,000 to 26,000 whereas Fortune telling crimes only stood at within a single digit.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STATEN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339</Words>
  <Application>Microsoft Macintosh PowerPoint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2018-04-01T16:57:45Z</dcterms:created>
  <dcterms:modified xsi:type="dcterms:W3CDTF">2018-04-02T20:51:56Z</dcterms:modified>
</cp:coreProperties>
</file>